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3/31/2023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86CF3-D361-4BC2-A28E-62E28F316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116" y="914400"/>
            <a:ext cx="8018340" cy="3192379"/>
          </a:xfrm>
        </p:spPr>
        <p:txBody>
          <a:bodyPr/>
          <a:lstStyle/>
          <a:p>
            <a:pPr algn="l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СЕЛЬСКОХОЗЯЙСТВЕННОГО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461EF1-BBE9-41CB-9215-ED3F497077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БАШКОРТОСТАН</a:t>
            </a:r>
          </a:p>
        </p:txBody>
      </p:sp>
    </p:spTree>
    <p:extLst>
      <p:ext uri="{BB962C8B-B14F-4D97-AF65-F5344CB8AC3E}">
        <p14:creationId xmlns:p14="http://schemas.microsoft.com/office/powerpoint/2010/main" val="6710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C6062-5E50-48DF-8528-60EFB75C5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сельскохозяйственного предприятия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конец 2022 года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FB722D-E88D-4CD4-9259-35CEA5EAB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0363" y="2336873"/>
            <a:ext cx="5178055" cy="3599316"/>
          </a:xfrm>
        </p:spPr>
        <p:txBody>
          <a:bodyPr>
            <a:normAutofit fontScale="925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Организационно-правовая форма – ООО (Уставной капитал 8 113 000 руб.)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посевная площадь в 2022 году – 7226 гектар.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собственности у ООО около 1100 га, более 6000 га паевые и муниципальные земли с официальными договорами долгосрочной аренды.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Кредитная история в Сбербанке и РСХ в «зеленой» зоне. </a:t>
            </a:r>
          </a:p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19847A15-DE1F-45D4-8C14-C35D3D8BA7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48772" y="2280391"/>
            <a:ext cx="5570596" cy="3712280"/>
          </a:xfrm>
        </p:spPr>
      </p:pic>
    </p:spTree>
    <p:extLst>
      <p:ext uri="{BB962C8B-B14F-4D97-AF65-F5344CB8AC3E}">
        <p14:creationId xmlns:p14="http://schemas.microsoft.com/office/powerpoint/2010/main" val="386815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31A35-AF80-4BB6-AAA5-BBE6FF934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урожайности посевных полей по итогам 2022 года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C9E463E-3597-4094-A7EA-847BB6FAFA1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6785" y="2254102"/>
            <a:ext cx="5327563" cy="3682087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7D409AE7-534D-4CFA-A23A-6713686050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05377" y="2254102"/>
            <a:ext cx="5582093" cy="3682087"/>
          </a:xfrm>
        </p:spPr>
      </p:pic>
    </p:spTree>
    <p:extLst>
      <p:ext uri="{BB962C8B-B14F-4D97-AF65-F5344CB8AC3E}">
        <p14:creationId xmlns:p14="http://schemas.microsoft.com/office/powerpoint/2010/main" val="2795621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C7EF2-D431-4D94-9949-CB720B459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Краткое описание финансово-хозяйственного положения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3BC5D1B-DB89-4CE6-8961-96C3FBBBF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53294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прибыль в среднем за 2018, 2019, 2020, 2021 и 2022 года составляет в среднем более 60 млн рублей после уплаты налогов и краткосрочных целевых займов.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используемых сельскохозяйственных земель в Республике Башкортостан от 100 до 450 тыс. рублей за 1 гектар. Стоимость переуступки права аренды составляет от 25 тыс. рублей.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сельскохозяйственной техники – более 200 млн рублей.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забалансовых строений, зданий, сооружений – около 80 млн. рублей.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молочного завода (производительностью до 10 тонн в сутки) – около 60 млн. рублей.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КРС более 400 голов. 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предприятие получает субсидии Минсельхоза РБ от 6 до 10 млн. рублей.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111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F0460-54F2-48C9-8142-B9E2D657D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09808B-9EDF-448F-9AF0-CB9D1EB5B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3284" y="2336872"/>
            <a:ext cx="5295014" cy="3767899"/>
          </a:xfrm>
        </p:spPr>
        <p:txBody>
          <a:bodyPr>
            <a:normAutofit fontScale="77500" lnSpcReduction="20000"/>
          </a:bodyPr>
          <a:lstStyle/>
          <a:p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предварительная работа по включению хозяйства в список Приоритетных инвестиционных проектов Республики Башкортостан. </a:t>
            </a:r>
          </a:p>
          <a:p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«Создание высокотехнологичного сельскохозяйственного предприятия полного цикла в рамках кооперации второго уровня» рассчитан на строительство мега фермы на 1200 голов КРС с льготным кредитованием банка ВТБ по Программе №1528 Министерства сельского хозяйства на сумму 1.3 млрд рублей. </a:t>
            </a:r>
          </a:p>
          <a:p>
            <a:r>
              <a:rPr lang="ru-RU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получил поддержку в Министерстве сельского хозяйства Республики Башкортостан (Письмо №ЮЛ-М11-14-1108). </a:t>
            </a:r>
          </a:p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09601F0-8619-42D1-AB54-BEC12F08BC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4349" y="2350366"/>
            <a:ext cx="5973720" cy="3625131"/>
          </a:xfrm>
        </p:spPr>
      </p:pic>
    </p:spTree>
    <p:extLst>
      <p:ext uri="{BB962C8B-B14F-4D97-AF65-F5344CB8AC3E}">
        <p14:creationId xmlns:p14="http://schemas.microsoft.com/office/powerpoint/2010/main" val="483637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0F8CD-35F8-4658-BCC9-AD6905A79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предприятия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7843CC-51D7-42F4-BE51-C807B3BCB5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 продажи предприятия – желание собственника покинуть РФ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– 450 млн. рублей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Собственник рассмотрит варианты с продажей доли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33B8B305-035A-4E20-8A57-0C979B9273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4349" y="2424223"/>
            <a:ext cx="5835651" cy="3744462"/>
          </a:xfrm>
        </p:spPr>
      </p:pic>
    </p:spTree>
    <p:extLst>
      <p:ext uri="{BB962C8B-B14F-4D97-AF65-F5344CB8AC3E}">
        <p14:creationId xmlns:p14="http://schemas.microsoft.com/office/powerpoint/2010/main" val="4288768272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43</TotalTime>
  <Words>297</Words>
  <Application>Microsoft Office PowerPoint</Application>
  <PresentationFormat>Широкоэкранный</PresentationFormat>
  <Paragraphs>26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Times New Roman</vt:lpstr>
      <vt:lpstr>Trebuchet MS</vt:lpstr>
      <vt:lpstr>Берлин</vt:lpstr>
      <vt:lpstr>ПРЕЗЕНТАЦИЯ  СЕЛЬСКОХОЗЯЙСТВЕННОГО ПРЕДПРИЯТИЯ</vt:lpstr>
      <vt:lpstr>Справка сельскохозяйственного предприятия  по состоянию на конец 2022 года</vt:lpstr>
      <vt:lpstr>Показатели урожайности посевных полей по итогам 2022 года</vt:lpstr>
      <vt:lpstr>Краткое описание финансово-хозяйственного положения </vt:lpstr>
      <vt:lpstr>Перспективы развития</vt:lpstr>
      <vt:lpstr>Стоимость предприятия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СЕЛЬСКОХОЗЯЙСТВЕННОГО ПРЕДПРИЯТИЯ</dc:title>
  <dc:creator>User</dc:creator>
  <cp:lastModifiedBy>User</cp:lastModifiedBy>
  <cp:revision>6</cp:revision>
  <dcterms:created xsi:type="dcterms:W3CDTF">2023-03-24T09:50:04Z</dcterms:created>
  <dcterms:modified xsi:type="dcterms:W3CDTF">2023-03-31T09:44:24Z</dcterms:modified>
</cp:coreProperties>
</file>